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02-07-2019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02-07-2019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02-07-2019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02-07-2019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01072019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Day1(02072019) and Day2(03072019)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95C4003-AB4F-42B3-ACB5-2B4B4CB50DAC}"/>
              </a:ext>
            </a:extLst>
          </p:cNvPr>
          <p:cNvGrpSpPr/>
          <p:nvPr/>
        </p:nvGrpSpPr>
        <p:grpSpPr>
          <a:xfrm>
            <a:off x="284161" y="1202512"/>
            <a:ext cx="8631239" cy="4512488"/>
            <a:chOff x="284161" y="1202512"/>
            <a:chExt cx="8631239" cy="4512488"/>
          </a:xfrm>
        </p:grpSpPr>
        <p:pic>
          <p:nvPicPr>
            <p:cNvPr id="6" name="Picture 5" descr="A close up of a map&#10;&#10;Description automatically generated">
              <a:extLst>
                <a:ext uri="{FF2B5EF4-FFF2-40B4-BE49-F238E27FC236}">
                  <a16:creationId xmlns:a16="http://schemas.microsoft.com/office/drawing/2014/main" id="{F3142446-6B7D-45C6-81B2-8FB90FAD8F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4161" y="1202512"/>
              <a:ext cx="4592639" cy="4512488"/>
            </a:xfrm>
            <a:prstGeom prst="rect">
              <a:avLst/>
            </a:prstGeom>
          </p:spPr>
        </p:pic>
        <p:pic>
          <p:nvPicPr>
            <p:cNvPr id="10" name="Picture 9" descr="A close up of a map&#10;&#10;Description automatically generated">
              <a:extLst>
                <a:ext uri="{FF2B5EF4-FFF2-40B4-BE49-F238E27FC236}">
                  <a16:creationId xmlns:a16="http://schemas.microsoft.com/office/drawing/2014/main" id="{4BB0C2B3-D966-4447-AEE8-463FC12D8E0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25827" y="1202512"/>
              <a:ext cx="5089573" cy="45124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16678160-5161-40FA-99F4-5A4D00F55A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404" y="457200"/>
            <a:ext cx="541709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D0E48A66-CA1F-44B8-8DBA-9A2B807387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22102"/>
            <a:ext cx="5447894" cy="6207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8E712353-4FC8-48EF-A8BA-120A24003B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57200"/>
            <a:ext cx="5447894" cy="6207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D68041D-4DD2-4B1F-9D17-D2587DFF16EA}"/>
              </a:ext>
            </a:extLst>
          </p:cNvPr>
          <p:cNvGrpSpPr/>
          <p:nvPr/>
        </p:nvGrpSpPr>
        <p:grpSpPr>
          <a:xfrm>
            <a:off x="2053938" y="457199"/>
            <a:ext cx="5108862" cy="6248400"/>
            <a:chOff x="2053938" y="457199"/>
            <a:chExt cx="5108862" cy="6248400"/>
          </a:xfrm>
        </p:grpSpPr>
        <p:pic>
          <p:nvPicPr>
            <p:cNvPr id="6" name="Picture 5" descr="A close up of a map&#10;&#10;Description automatically generated">
              <a:extLst>
                <a:ext uri="{FF2B5EF4-FFF2-40B4-BE49-F238E27FC236}">
                  <a16:creationId xmlns:a16="http://schemas.microsoft.com/office/drawing/2014/main" id="{0B0DFAD8-BB10-45C7-9CD2-414905DB32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3938" y="457199"/>
              <a:ext cx="5108862" cy="2884701"/>
            </a:xfrm>
            <a:prstGeom prst="rect">
              <a:avLst/>
            </a:prstGeom>
          </p:spPr>
        </p:pic>
        <p:pic>
          <p:nvPicPr>
            <p:cNvPr id="9" name="Picture 8" descr="A close up of a map&#10;&#10;Description automatically generated">
              <a:extLst>
                <a:ext uri="{FF2B5EF4-FFF2-40B4-BE49-F238E27FC236}">
                  <a16:creationId xmlns:a16="http://schemas.microsoft.com/office/drawing/2014/main" id="{0097C4E7-A1AC-4AD6-BD90-5D9CFE210F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5637" y="3418102"/>
              <a:ext cx="3205163" cy="32874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3060</TotalTime>
  <Words>156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Vani</cp:lastModifiedBy>
  <cp:revision>194</cp:revision>
  <dcterms:created xsi:type="dcterms:W3CDTF">2019-04-05T05:52:12Z</dcterms:created>
  <dcterms:modified xsi:type="dcterms:W3CDTF">2019-07-02T00:06:00Z</dcterms:modified>
</cp:coreProperties>
</file>