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01052019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Day1(02052019) and Day2(03052019)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0F4604-804A-4CF8-A84E-0D03924E8068}"/>
              </a:ext>
            </a:extLst>
          </p:cNvPr>
          <p:cNvGrpSpPr/>
          <p:nvPr/>
        </p:nvGrpSpPr>
        <p:grpSpPr>
          <a:xfrm>
            <a:off x="381000" y="902475"/>
            <a:ext cx="8534400" cy="4583925"/>
            <a:chOff x="381000" y="902475"/>
            <a:chExt cx="8534400" cy="45839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ACBA6B2-FB96-45A9-8E84-6150EEB98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902475"/>
              <a:ext cx="4673646" cy="45839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E3D0A3-D656-41D5-BF5B-65C9B36AD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754" y="902475"/>
              <a:ext cx="4673646" cy="4583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492651-F1E3-497D-99F8-30275A128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6847"/>
            <a:ext cx="6019800" cy="617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F41313-CE42-4D9F-82C7-176A1FAE9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0975"/>
            <a:ext cx="6019800" cy="617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028045-9AC1-45B7-80A2-92DB94A70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4890"/>
            <a:ext cx="6019800" cy="617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A41512-226D-4780-8D7C-9238C1158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33400"/>
            <a:ext cx="5791200" cy="29699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050339-EC41-4F3D-B6C8-7EDEFE282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79303"/>
            <a:ext cx="3048000" cy="312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2654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149</cp:revision>
  <dcterms:created xsi:type="dcterms:W3CDTF">2019-04-05T05:52:12Z</dcterms:created>
  <dcterms:modified xsi:type="dcterms:W3CDTF">2019-05-02T01:46:24Z</dcterms:modified>
</cp:coreProperties>
</file>