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IN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IN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7D30079-6B7D-497B-834F-FBFD6D4317FE}" type="slidenum">
              <a:rPr lang="en-IN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IN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E3B9FC4-B87E-40F2-ADB2-A919B774F18B}" type="slidenum">
              <a:rPr lang="en-IN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02/06/19</a:t>
            </a:r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IN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FA32E7-2265-476C-9D24-0760D846290C}" type="slidenum">
              <a:rPr lang="en-IN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02/06/19</a:t>
            </a:r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IN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7E57917-4575-41E3-B47C-FF1533CF5100}" type="slidenum">
              <a:rPr lang="en-IN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02/06/19</a:t>
            </a:r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IN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CE308B1-0AD9-47AA-A089-B3A60E1B3EAA}" type="slidenum">
              <a:rPr lang="en-IN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IN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6"/>
          <p:cNvPicPr/>
          <p:nvPr/>
        </p:nvPicPr>
        <p:blipFill>
          <a:blip r:embed="rId2"/>
          <a:stretch/>
        </p:blipFill>
        <p:spPr>
          <a:xfrm>
            <a:off x="8105400" y="20880"/>
            <a:ext cx="1038240" cy="106164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573840" y="1447920"/>
            <a:ext cx="7938720" cy="301644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2400" b="1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Disclaimer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400" b="1" i="1" strike="noStrike" spc="-1">
                <a:solidFill>
                  <a:srgbClr val="380BB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The material  contained in this PPT is a raw model output and research product. 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400" b="1" i="1" strike="noStrike" spc="-1">
                <a:solidFill>
                  <a:srgbClr val="380BB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This is meant for scientific use only. 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33520" y="2819520"/>
            <a:ext cx="83055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Real-time forecast based on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INITIAL CONDITION (IC): 01062019 1200UTC (GFS T1534)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0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Viner Hand ITC"/>
              </a:rPr>
              <a:t>WRF (With DLP-scheme)- 3 km resolution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33520" y="4572000"/>
            <a:ext cx="8352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 Includes both Day1(02062019) and Day2(03062019) 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848880" y="722160"/>
            <a:ext cx="7416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EXPERIMENTAL LIGHTNING FLASH PREDICTION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838080" y="533520"/>
            <a:ext cx="7340400" cy="1371240"/>
          </a:xfrm>
          <a:prstGeom prst="roundRect">
            <a:avLst>
              <a:gd name="adj" fmla="val 16667"/>
            </a:avLst>
          </a:prstGeom>
          <a:noFill/>
          <a:ln w="88920">
            <a:solidFill>
              <a:srgbClr val="380BB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380880" y="5188680"/>
            <a:ext cx="83527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600" b="1" i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Prepared by</a:t>
            </a:r>
            <a:r>
              <a:rPr lang="en-IN" sz="1600" b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: Greeshma M. Mohan, K Gayatri Vani, Chandrima Mallick, Anupam Hazra, and Team for </a:t>
            </a:r>
            <a:r>
              <a:rPr lang="en-IN" sz="1600" b="1" i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Lightning/TS forecast, Indian Institute of Tropical Meteorology, Ministry of Earth Sciences, India.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457200" y="5105520"/>
            <a:ext cx="8200080" cy="914040"/>
          </a:xfrm>
          <a:prstGeom prst="roundRect">
            <a:avLst>
              <a:gd name="adj" fmla="val 16667"/>
            </a:avLst>
          </a:prstGeom>
          <a:noFill/>
          <a:ln w="6336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Picture 11"/>
          <p:cNvPicPr/>
          <p:nvPr/>
        </p:nvPicPr>
        <p:blipFill>
          <a:blip r:embed="rId3"/>
          <a:stretch/>
        </p:blipFill>
        <p:spPr>
          <a:xfrm>
            <a:off x="8419320" y="0"/>
            <a:ext cx="708840" cy="72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52280" y="87840"/>
            <a:ext cx="8838720" cy="3646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 hr Accumulated Total Lightning Flash Counts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52280" y="87840"/>
            <a:ext cx="8838720" cy="670536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20" y="1136002"/>
            <a:ext cx="8534160" cy="4585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52280" y="0"/>
            <a:ext cx="8838720" cy="3646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hourly Accumulated Total Lightning Flash Count </a:t>
            </a:r>
            <a:r>
              <a:rPr lang="en-IN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(Max. Reflectivity overlaid)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52280" y="43920"/>
            <a:ext cx="883872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453" y="403949"/>
            <a:ext cx="5999584" cy="629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52280" y="0"/>
            <a:ext cx="8838720" cy="3646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hourly Accumulated Total Lightning Flash Count </a:t>
            </a:r>
            <a:r>
              <a:rPr lang="en-IN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(Max. Reflectivity overlaid)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52280" y="43920"/>
            <a:ext cx="883872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413280"/>
            <a:ext cx="6111551" cy="629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52280" y="0"/>
            <a:ext cx="8838720" cy="3646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hourly Accumulated Total Lightning Flash Count </a:t>
            </a:r>
            <a:r>
              <a:rPr lang="en-IN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(Max. Reflectivity overlaid)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52280" y="43920"/>
            <a:ext cx="883872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963B91-E078-4740-8D0F-28BA591A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310" y="382552"/>
            <a:ext cx="6181714" cy="315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826559-D587-4314-B9E5-7416062F4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310" y="3564294"/>
            <a:ext cx="6181714" cy="319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52280" y="0"/>
            <a:ext cx="8838720" cy="3646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hourly Accumulated Total Lightning Flash Count </a:t>
            </a:r>
            <a:r>
              <a:rPr lang="en-IN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(Max. Reflectivity overlaid)</a:t>
            </a:r>
            <a:endParaRPr lang="en-IN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52280" y="43920"/>
            <a:ext cx="883872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126" y="3588927"/>
            <a:ext cx="3508310" cy="3142248"/>
          </a:xfrm>
          <a:prstGeom prst="rect">
            <a:avLst/>
          </a:prstGeom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9AB2215-0355-4241-9457-F79086DC6A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759" y="389938"/>
            <a:ext cx="3256384" cy="3142248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8682B-157B-41A5-918C-F9CF2214132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221"/>
          <a:stretch/>
        </p:blipFill>
        <p:spPr>
          <a:xfrm>
            <a:off x="1477347" y="402758"/>
            <a:ext cx="2777412" cy="31422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828800" y="2362320"/>
            <a:ext cx="5638320" cy="13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60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Thanks ……</a:t>
            </a:r>
            <a:endParaRPr lang="en-IN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3374</TotalTime>
  <Words>159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IITM</cp:lastModifiedBy>
  <cp:revision>215</cp:revision>
  <dcterms:created xsi:type="dcterms:W3CDTF">2019-04-05T05:52:12Z</dcterms:created>
  <dcterms:modified xsi:type="dcterms:W3CDTF">2019-06-02T03:07:34Z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