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Day1(02082019) and Day2(03082019)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2AAAF7-21AB-4E03-8D8D-33B144B4038C}"/>
              </a:ext>
            </a:extLst>
          </p:cNvPr>
          <p:cNvGrpSpPr/>
          <p:nvPr/>
        </p:nvGrpSpPr>
        <p:grpSpPr>
          <a:xfrm>
            <a:off x="228600" y="1126312"/>
            <a:ext cx="8686800" cy="4526520"/>
            <a:chOff x="228600" y="1126312"/>
            <a:chExt cx="8686800" cy="452652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E61450ED-2A06-4727-B597-B672046CB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126312"/>
              <a:ext cx="4606920" cy="4526520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E2DD7C8A-8C88-411B-BA12-80F05764F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126312"/>
              <a:ext cx="5105400" cy="4526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2F7DDB0E-70ED-432B-8758-2AC7C4A51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04" y="457200"/>
            <a:ext cx="541709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D2862644-59A4-46C1-9D58-1DD26E101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371694" cy="612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64661C85-37C1-427D-8FE3-B01122825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ABF7A1C-A956-4405-9BCC-D0D2C83F2EE8}"/>
              </a:ext>
            </a:extLst>
          </p:cNvPr>
          <p:cNvGrpSpPr/>
          <p:nvPr/>
        </p:nvGrpSpPr>
        <p:grpSpPr>
          <a:xfrm>
            <a:off x="1876076" y="457200"/>
            <a:ext cx="5667724" cy="6248400"/>
            <a:chOff x="1876076" y="457200"/>
            <a:chExt cx="5667724" cy="62484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6ECE8167-7033-442B-9C3D-A0B499E38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6076" y="457200"/>
              <a:ext cx="5667724" cy="3200260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A0269D14-4FE6-466B-91D2-E068E0924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201" y="3657460"/>
              <a:ext cx="2971800" cy="30481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3050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194</cp:revision>
  <dcterms:created xsi:type="dcterms:W3CDTF">2019-04-05T05:52:12Z</dcterms:created>
  <dcterms:modified xsi:type="dcterms:W3CDTF">2019-08-02T00:36:31Z</dcterms:modified>
</cp:coreProperties>
</file>