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38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02072019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4" y="752475"/>
            <a:ext cx="5448126" cy="53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3" cy="61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2" cy="61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3712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201</cp:revision>
  <dcterms:created xsi:type="dcterms:W3CDTF">2019-04-05T05:52:12Z</dcterms:created>
  <dcterms:modified xsi:type="dcterms:W3CDTF">2019-07-02T07:18:21Z</dcterms:modified>
</cp:coreProperties>
</file>