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Day1(03082019) and Day2(04082019)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94AC8F5-C7DE-4C05-A401-9C0FE4073366}"/>
              </a:ext>
            </a:extLst>
          </p:cNvPr>
          <p:cNvGrpSpPr/>
          <p:nvPr/>
        </p:nvGrpSpPr>
        <p:grpSpPr>
          <a:xfrm>
            <a:off x="228600" y="1052512"/>
            <a:ext cx="8686799" cy="4586288"/>
            <a:chOff x="228600" y="1052512"/>
            <a:chExt cx="8686799" cy="4586288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2B926943-05EE-4DAF-9998-83892907A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052512"/>
              <a:ext cx="4606920" cy="452652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2C87A4C2-7DB2-42E3-8BAC-E2BA604C3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112280"/>
              <a:ext cx="5105399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173F7026-8F5C-4CA5-AECE-3A44B9765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E811123-438D-4EAF-91AD-94C398ED3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50FF6942-5EA5-4950-A91D-1F148E649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2340401-2590-42B5-BE8D-B754A8EF659C}"/>
              </a:ext>
            </a:extLst>
          </p:cNvPr>
          <p:cNvGrpSpPr/>
          <p:nvPr/>
        </p:nvGrpSpPr>
        <p:grpSpPr>
          <a:xfrm>
            <a:off x="2057400" y="473672"/>
            <a:ext cx="5410200" cy="6231927"/>
            <a:chOff x="2057400" y="473672"/>
            <a:chExt cx="5410200" cy="6231927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66A285CE-D2F1-435E-9BF9-EDDB3F742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0" y="473672"/>
              <a:ext cx="5410200" cy="305485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4B663905-1CF0-4D4B-8F85-900966371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837" y="3574416"/>
              <a:ext cx="3052763" cy="3131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3053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195</cp:revision>
  <dcterms:created xsi:type="dcterms:W3CDTF">2019-04-05T05:52:12Z</dcterms:created>
  <dcterms:modified xsi:type="dcterms:W3CDTF">2019-08-03T03:18:05Z</dcterms:modified>
</cp:coreProperties>
</file>