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03072019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Day1(04072019) and Day2(05072019)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831859D-8FF0-4F90-8131-F894BC05990A}"/>
              </a:ext>
            </a:extLst>
          </p:cNvPr>
          <p:cNvGrpSpPr/>
          <p:nvPr/>
        </p:nvGrpSpPr>
        <p:grpSpPr>
          <a:xfrm>
            <a:off x="304800" y="1126312"/>
            <a:ext cx="8610600" cy="4436288"/>
            <a:chOff x="304800" y="1126312"/>
            <a:chExt cx="8610600" cy="4436288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ABD25AF4-192C-4A5F-B9E7-4162A3D252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1126312"/>
              <a:ext cx="4515085" cy="4436288"/>
            </a:xfrm>
            <a:prstGeom prst="rect">
              <a:avLst/>
            </a:prstGeom>
          </p:spPr>
        </p:pic>
        <p:pic>
          <p:nvPicPr>
            <p:cNvPr id="10" name="Picture 9" descr="A close up of a map&#10;&#10;Description automatically generated">
              <a:extLst>
                <a:ext uri="{FF2B5EF4-FFF2-40B4-BE49-F238E27FC236}">
                  <a16:creationId xmlns:a16="http://schemas.microsoft.com/office/drawing/2014/main" id="{BF19B86A-3563-46D5-8957-ACB2352736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1771" y="1126312"/>
              <a:ext cx="5003629" cy="44362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287BDE6F-E526-4F0E-B427-A23E463DD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9172EA32-C422-4913-822A-C9E94D3469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B8E57291-C6CB-40F0-9DDE-543118077A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1B398AB-E2B4-49DA-BC03-E51CEF6E6825}"/>
              </a:ext>
            </a:extLst>
          </p:cNvPr>
          <p:cNvGrpSpPr/>
          <p:nvPr/>
        </p:nvGrpSpPr>
        <p:grpSpPr>
          <a:xfrm>
            <a:off x="1778199" y="457200"/>
            <a:ext cx="5308401" cy="6263212"/>
            <a:chOff x="1778199" y="457200"/>
            <a:chExt cx="5308401" cy="6263212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832ACFA6-8613-491B-B94A-0ABAB2A275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8199" y="457200"/>
              <a:ext cx="5308401" cy="2997370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563EE2F4-0093-452C-8EDD-006C05C42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1800" y="3515958"/>
              <a:ext cx="3124200" cy="32044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3067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196</cp:revision>
  <dcterms:created xsi:type="dcterms:W3CDTF">2019-04-05T05:52:12Z</dcterms:created>
  <dcterms:modified xsi:type="dcterms:W3CDTF">2019-07-04T00:15:11Z</dcterms:modified>
</cp:coreProperties>
</file>