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04-08-2019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04-08-2019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04-08-2019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04-08-2019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04-08-2019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03082019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Day1(04082019) and Day2(04\5082019)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6BD849A-F620-438E-BF80-4CCBDB70C800}"/>
              </a:ext>
            </a:extLst>
          </p:cNvPr>
          <p:cNvGrpSpPr/>
          <p:nvPr/>
        </p:nvGrpSpPr>
        <p:grpSpPr>
          <a:xfrm>
            <a:off x="286604" y="990600"/>
            <a:ext cx="8628796" cy="4572000"/>
            <a:chOff x="286604" y="990600"/>
            <a:chExt cx="8628796" cy="4572000"/>
          </a:xfrm>
        </p:grpSpPr>
        <p:pic>
          <p:nvPicPr>
            <p:cNvPr id="6" name="Picture 5" descr="A close up of a map&#10;&#10;Description automatically generated">
              <a:extLst>
                <a:ext uri="{FF2B5EF4-FFF2-40B4-BE49-F238E27FC236}">
                  <a16:creationId xmlns:a16="http://schemas.microsoft.com/office/drawing/2014/main" id="{786ACC0B-5BA0-42BD-A6DD-053D0FF2363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604" y="990600"/>
              <a:ext cx="4590196" cy="4510088"/>
            </a:xfrm>
            <a:prstGeom prst="rect">
              <a:avLst/>
            </a:prstGeom>
          </p:spPr>
        </p:pic>
        <p:pic>
          <p:nvPicPr>
            <p:cNvPr id="9" name="Picture 8" descr="A close up of a map&#10;&#10;Description automatically generated">
              <a:extLst>
                <a:ext uri="{FF2B5EF4-FFF2-40B4-BE49-F238E27FC236}">
                  <a16:creationId xmlns:a16="http://schemas.microsoft.com/office/drawing/2014/main" id="{1E68CC61-0E5F-4BAE-8D92-9BD6E131163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28533" y="1052512"/>
              <a:ext cx="5086867" cy="45100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7F5A3A92-52C0-4AFE-A511-8A5E5D55A4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0"/>
            <a:ext cx="5447894" cy="620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46737E49-0E26-4C39-9105-E0CC2ED69B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457200"/>
            <a:ext cx="541709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8C821246-7338-4798-999C-FB77CD9BD4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457200"/>
            <a:ext cx="5371694" cy="612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A9B50DC2-B7E9-4108-9339-13D14CE548E0}"/>
              </a:ext>
            </a:extLst>
          </p:cNvPr>
          <p:cNvGrpSpPr/>
          <p:nvPr/>
        </p:nvGrpSpPr>
        <p:grpSpPr>
          <a:xfrm>
            <a:off x="1600200" y="457200"/>
            <a:ext cx="5410200" cy="6235295"/>
            <a:chOff x="1600200" y="457200"/>
            <a:chExt cx="5410200" cy="6235295"/>
          </a:xfrm>
        </p:grpSpPr>
        <p:pic>
          <p:nvPicPr>
            <p:cNvPr id="6" name="Picture 5" descr="A close up of a map&#10;&#10;Description automatically generated">
              <a:extLst>
                <a:ext uri="{FF2B5EF4-FFF2-40B4-BE49-F238E27FC236}">
                  <a16:creationId xmlns:a16="http://schemas.microsoft.com/office/drawing/2014/main" id="{1E24D36C-C7AA-4CF3-95BC-20D4F4C03CD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0200" y="457200"/>
              <a:ext cx="5410200" cy="3054850"/>
            </a:xfrm>
            <a:prstGeom prst="rect">
              <a:avLst/>
            </a:prstGeom>
          </p:spPr>
        </p:pic>
        <p:pic>
          <p:nvPicPr>
            <p:cNvPr id="9" name="Picture 8" descr="A close up of a map&#10;&#10;Description automatically generated">
              <a:extLst>
                <a:ext uri="{FF2B5EF4-FFF2-40B4-BE49-F238E27FC236}">
                  <a16:creationId xmlns:a16="http://schemas.microsoft.com/office/drawing/2014/main" id="{DDF84B3A-88D6-46D6-AB20-4BAEC2D836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43200" y="3555935"/>
              <a:ext cx="3058006" cy="31365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3062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Vani</cp:lastModifiedBy>
  <cp:revision>196</cp:revision>
  <dcterms:created xsi:type="dcterms:W3CDTF">2019-04-05T05:52:12Z</dcterms:created>
  <dcterms:modified xsi:type="dcterms:W3CDTF">2019-08-04T01:57:32Z</dcterms:modified>
</cp:coreProperties>
</file>