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03112019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Day1(04112019) and Day2(05112019)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880" y="1066800"/>
            <a:ext cx="4606897" cy="452649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3"/>
            <a:ext cx="5447870" cy="6207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3"/>
            <a:ext cx="5447870" cy="6207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8445" y="530171"/>
            <a:ext cx="5353025" cy="609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19" y="499610"/>
            <a:ext cx="5172131" cy="29204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637" y="3496261"/>
            <a:ext cx="3128939" cy="3209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3307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248</cp:revision>
  <dcterms:created xsi:type="dcterms:W3CDTF">2019-04-05T05:52:12Z</dcterms:created>
  <dcterms:modified xsi:type="dcterms:W3CDTF">2019-11-04T03:03:55Z</dcterms:modified>
</cp:coreProperties>
</file>