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0312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03122019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58" cy="56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5"/>
            <a:ext cx="5212973" cy="61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5"/>
            <a:ext cx="5212973" cy="61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4998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276</cp:revision>
  <dcterms:created xsi:type="dcterms:W3CDTF">2019-04-05T05:52:12Z</dcterms:created>
  <dcterms:modified xsi:type="dcterms:W3CDTF">2019-12-03T10:20:05Z</dcterms:modified>
</cp:coreProperties>
</file>