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04062019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Day1(05062019) and Day2(06062019)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B6BC83D-B753-4686-8ED3-2A95C081F10A}"/>
              </a:ext>
            </a:extLst>
          </p:cNvPr>
          <p:cNvGrpSpPr/>
          <p:nvPr/>
        </p:nvGrpSpPr>
        <p:grpSpPr>
          <a:xfrm>
            <a:off x="277863" y="902475"/>
            <a:ext cx="8637537" cy="4660125"/>
            <a:chOff x="277863" y="902475"/>
            <a:chExt cx="8637537" cy="4660125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194BBD93-16E2-4FC8-8FCC-D0E1B8FF65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863" y="902475"/>
              <a:ext cx="4751337" cy="4660125"/>
            </a:xfrm>
            <a:prstGeom prst="rect">
              <a:avLst/>
            </a:prstGeom>
          </p:spPr>
        </p:pic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E24C3BE0-CF92-418B-818A-27D2F272C2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4063" y="902475"/>
              <a:ext cx="4751337" cy="46601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FBCDD463-81EF-4274-B274-4B9320E9EF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123" y="446732"/>
            <a:ext cx="5542289" cy="625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9E77A9B9-DEE1-47BF-9A34-BF70821BFC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917" y="381000"/>
            <a:ext cx="560049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72ED1592-32EA-4FBE-8415-77AA29F7A4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393" y="457200"/>
            <a:ext cx="5533019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E1ACEEB-E7F4-4336-B3A9-4884B56B5158}"/>
              </a:ext>
            </a:extLst>
          </p:cNvPr>
          <p:cNvGrpSpPr/>
          <p:nvPr/>
        </p:nvGrpSpPr>
        <p:grpSpPr>
          <a:xfrm>
            <a:off x="2209800" y="457200"/>
            <a:ext cx="5562600" cy="6255383"/>
            <a:chOff x="2209800" y="457200"/>
            <a:chExt cx="5562600" cy="6255383"/>
          </a:xfrm>
        </p:grpSpPr>
        <p:pic>
          <p:nvPicPr>
            <p:cNvPr id="5" name="Picture 4" descr="A close up of a map&#10;&#10;Description automatically generated">
              <a:extLst>
                <a:ext uri="{FF2B5EF4-FFF2-40B4-BE49-F238E27FC236}">
                  <a16:creationId xmlns:a16="http://schemas.microsoft.com/office/drawing/2014/main" id="{68319862-6E81-464E-AB11-D730CA3A2F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9800" y="457200"/>
              <a:ext cx="5562600" cy="3140902"/>
            </a:xfrm>
            <a:prstGeom prst="rect">
              <a:avLst/>
            </a:prstGeom>
          </p:spPr>
        </p:pic>
        <p:pic>
          <p:nvPicPr>
            <p:cNvPr id="8" name="Picture 7" descr="A close up of a map&#10;&#10;Description automatically generated">
              <a:extLst>
                <a:ext uri="{FF2B5EF4-FFF2-40B4-BE49-F238E27FC236}">
                  <a16:creationId xmlns:a16="http://schemas.microsoft.com/office/drawing/2014/main" id="{C13ED71E-951F-4C4B-A71A-131FBD5847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0437" y="3581400"/>
              <a:ext cx="3052763" cy="31311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2780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160</cp:revision>
  <dcterms:created xsi:type="dcterms:W3CDTF">2019-04-05T05:52:12Z</dcterms:created>
  <dcterms:modified xsi:type="dcterms:W3CDTF">2019-06-05T02:52:42Z</dcterms:modified>
</cp:coreProperties>
</file>