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Day1(05102019) and Day2(06102019)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9" cy="45265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2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2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37" cy="609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9" y="499610"/>
            <a:ext cx="5172153" cy="29204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1" cy="320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3210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223</cp:revision>
  <dcterms:created xsi:type="dcterms:W3CDTF">2019-04-05T05:52:12Z</dcterms:created>
  <dcterms:modified xsi:type="dcterms:W3CDTF">2019-10-05T02:27:37Z</dcterms:modified>
</cp:coreProperties>
</file>