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05052019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Day1(06052019) and Day2(07052019)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909BCD-0687-4F73-9620-569198743A81}"/>
              </a:ext>
            </a:extLst>
          </p:cNvPr>
          <p:cNvGrpSpPr/>
          <p:nvPr/>
        </p:nvGrpSpPr>
        <p:grpSpPr>
          <a:xfrm>
            <a:off x="457200" y="1207275"/>
            <a:ext cx="8458200" cy="4583925"/>
            <a:chOff x="457200" y="1207275"/>
            <a:chExt cx="8458200" cy="45839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3198CAD-091C-44E6-A823-CBBD08277E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207275"/>
              <a:ext cx="4673646" cy="45839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82824-B4A2-42A6-B67E-CA8AFCD46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754" y="1207275"/>
              <a:ext cx="4673646" cy="4583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EC401C-7F38-458F-87B8-9B800509D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073" y="533400"/>
            <a:ext cx="5943327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F84EC2-0C2A-4377-9D79-B1585C84B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79" y="543048"/>
            <a:ext cx="5933921" cy="608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F41CAC-1AB0-49FB-8B1A-9D66D08BE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33400"/>
            <a:ext cx="5867400" cy="601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AE160D-D137-427E-80DC-883A3A906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33" y="533399"/>
            <a:ext cx="5781129" cy="29648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AFB98C-20DA-4EAC-A816-FF6CE012E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7" y="3574417"/>
            <a:ext cx="3052763" cy="313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159</cp:revision>
  <dcterms:created xsi:type="dcterms:W3CDTF">2019-04-05T05:52:12Z</dcterms:created>
  <dcterms:modified xsi:type="dcterms:W3CDTF">2019-05-06T01:35:29Z</dcterms:modified>
</cp:coreProperties>
</file>