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05062019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Day1(05062019)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3C8B67D3-548D-4D83-917A-9BB42C97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7" y="752475"/>
            <a:ext cx="54578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895807C-743D-407B-9FFC-C698DD201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393" y="457200"/>
            <a:ext cx="55330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59CABDB-8E75-4C8D-A016-8BFFE3D6F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30" y="427027"/>
            <a:ext cx="5309370" cy="2997917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6F0593C-B690-4842-9A7D-159FC0E0F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3501145"/>
            <a:ext cx="3124200" cy="32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33520" y="2754720"/>
            <a:ext cx="8152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8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Day2 forecast will be updating soon …</a:t>
            </a:r>
            <a:endParaRPr lang="en-IN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152280" y="76320"/>
            <a:ext cx="8838360" cy="364320"/>
          </a:xfrm>
          <a:prstGeom prst="rect">
            <a:avLst/>
          </a:prstGeom>
          <a:gradFill>
            <a:gsLst>
              <a:gs pos="0">
                <a:srgbClr val="2988A1"/>
              </a:gs>
              <a:gs pos="100000">
                <a:srgbClr val="36B0D1"/>
              </a:gs>
            </a:gsLst>
            <a:lin ang="162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hourly Accumulated Total Lightning Flash Count </a:t>
            </a:r>
            <a:r>
              <a:rPr lang="en-IN" sz="18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(Max. Reflectivity overlaid)</a:t>
            </a:r>
            <a:endParaRPr lang="en-IN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52280" y="43920"/>
            <a:ext cx="8838360" cy="6737040"/>
          </a:xfrm>
          <a:prstGeom prst="rect">
            <a:avLst/>
          </a:prstGeom>
          <a:noFill/>
          <a:ln w="3816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533520" y="2754720"/>
            <a:ext cx="8152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8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Day2 forecast will be updating soon …</a:t>
            </a:r>
            <a:endParaRPr lang="en-IN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52280" y="76320"/>
            <a:ext cx="8838360" cy="364320"/>
          </a:xfrm>
          <a:prstGeom prst="rect">
            <a:avLst/>
          </a:prstGeom>
          <a:gradFill>
            <a:gsLst>
              <a:gs pos="0">
                <a:srgbClr val="2988A1"/>
              </a:gs>
              <a:gs pos="100000">
                <a:srgbClr val="36B0D1"/>
              </a:gs>
            </a:gsLst>
            <a:lin ang="162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hourly Accumulated Total Lightning Flash Count </a:t>
            </a:r>
            <a:r>
              <a:rPr lang="en-IN" sz="18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(Max. Reflectivity overlaid)</a:t>
            </a:r>
            <a:endParaRPr lang="en-IN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152280" y="43920"/>
            <a:ext cx="8838360" cy="6737040"/>
          </a:xfrm>
          <a:prstGeom prst="rect">
            <a:avLst/>
          </a:prstGeom>
          <a:noFill/>
          <a:ln w="3816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2575</TotalTime>
  <Words>168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145</cp:revision>
  <dcterms:created xsi:type="dcterms:W3CDTF">2019-04-05T05:52:12Z</dcterms:created>
  <dcterms:modified xsi:type="dcterms:W3CDTF">2019-06-05T08:09:22Z</dcterms:modified>
</cp:coreProperties>
</file>