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6/6/2019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06-06-2019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06-06-2019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06-06-2019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05062019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Day1(06062019) and Day2(07062019)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43BF16E5-F1C5-41FC-8A7D-2C27C74E08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902475"/>
            <a:ext cx="4829029" cy="4736325"/>
          </a:xfrm>
          <a:prstGeom prst="rect">
            <a:avLst/>
          </a:prstGeom>
        </p:spPr>
      </p:pic>
      <p:pic>
        <p:nvPicPr>
          <p:cNvPr id="8" name="Picture 7" descr="A close up of a map&#10;&#10;Description automatically generated">
            <a:extLst>
              <a:ext uri="{FF2B5EF4-FFF2-40B4-BE49-F238E27FC236}">
                <a16:creationId xmlns:a16="http://schemas.microsoft.com/office/drawing/2014/main" id="{4B6C6E31-3271-4D9E-8695-7346E48C53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370" y="902475"/>
            <a:ext cx="4829029" cy="47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0F5337F9-7771-4BDB-904D-5A57795DE9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917" y="381000"/>
            <a:ext cx="5600495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C3AA82D8-C5A7-4165-BB83-C2D15E8177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981" y="457200"/>
            <a:ext cx="5533019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67F84C41-999F-4CE8-B5A1-AA49574C5E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69" y="457200"/>
            <a:ext cx="5465543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6" name="Picture 5" descr="A close up of a map&#10;&#10;Description automatically generated">
            <a:extLst>
              <a:ext uri="{FF2B5EF4-FFF2-40B4-BE49-F238E27FC236}">
                <a16:creationId xmlns:a16="http://schemas.microsoft.com/office/drawing/2014/main" id="{D4BD9BCA-4EA8-4A31-9126-C7ED6D315B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483524"/>
            <a:ext cx="5257800" cy="2968798"/>
          </a:xfrm>
          <a:prstGeom prst="rect">
            <a:avLst/>
          </a:prstGeom>
        </p:spPr>
      </p:pic>
      <p:pic>
        <p:nvPicPr>
          <p:cNvPr id="9" name="Picture 8" descr="A close up of a map&#10;&#10;Description automatically generated">
            <a:extLst>
              <a:ext uri="{FF2B5EF4-FFF2-40B4-BE49-F238E27FC236}">
                <a16:creationId xmlns:a16="http://schemas.microsoft.com/office/drawing/2014/main" id="{0F5E89E5-8A6E-4E36-B1D0-447E1CF6A0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219" y="3578816"/>
            <a:ext cx="2974182" cy="305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2778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Vani</cp:lastModifiedBy>
  <cp:revision>161</cp:revision>
  <dcterms:created xsi:type="dcterms:W3CDTF">2019-04-05T05:52:12Z</dcterms:created>
  <dcterms:modified xsi:type="dcterms:W3CDTF">2019-06-06T02:14:23Z</dcterms:modified>
</cp:coreProperties>
</file>