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Day1(06072019) and Day2(07072019)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45AE47-EFEF-401D-BFDE-6CBDDFEB324F}"/>
              </a:ext>
            </a:extLst>
          </p:cNvPr>
          <p:cNvGrpSpPr/>
          <p:nvPr/>
        </p:nvGrpSpPr>
        <p:grpSpPr>
          <a:xfrm>
            <a:off x="228600" y="1202513"/>
            <a:ext cx="8686800" cy="4512487"/>
            <a:chOff x="228600" y="1202513"/>
            <a:chExt cx="8686800" cy="4512487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08D4A1DF-BCC3-4A5B-A118-4FBAA6B0C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204912"/>
              <a:ext cx="4590196" cy="4510088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913F90A6-69E5-4C59-81BF-FB43B109A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3" y="1202513"/>
              <a:ext cx="5086867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6B1A3998-E7B5-440A-A82D-8215D299E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49" y="381000"/>
            <a:ext cx="555084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AB146522-127F-4A9B-BA61-D27823AFB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CEFB2AE9-8313-4E4F-A7E0-EAB4E7F79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C54FB04-35B1-450A-A2B1-E976D395EBDC}"/>
              </a:ext>
            </a:extLst>
          </p:cNvPr>
          <p:cNvGrpSpPr/>
          <p:nvPr/>
        </p:nvGrpSpPr>
        <p:grpSpPr>
          <a:xfrm>
            <a:off x="1828800" y="457200"/>
            <a:ext cx="5486400" cy="6248400"/>
            <a:chOff x="1828800" y="457200"/>
            <a:chExt cx="5486400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7ACC1DCD-8AA5-441B-B2A4-BB6F4A990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800" y="457200"/>
              <a:ext cx="5486400" cy="3097876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B62CF7A9-7CAB-415B-B86F-8DAC7CCCB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437" y="3652575"/>
              <a:ext cx="2976563" cy="3053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3077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199</cp:revision>
  <dcterms:created xsi:type="dcterms:W3CDTF">2019-04-05T05:52:12Z</dcterms:created>
  <dcterms:modified xsi:type="dcterms:W3CDTF">2019-07-06T02:11:03Z</dcterms:modified>
</cp:coreProperties>
</file>