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0609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06092019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77" cy="56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2"/>
            <a:ext cx="5212991" cy="61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2"/>
            <a:ext cx="5212991" cy="61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4202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acer</cp:lastModifiedBy>
  <cp:revision>228</cp:revision>
  <dcterms:created xsi:type="dcterms:W3CDTF">2019-04-05T05:52:12Z</dcterms:created>
  <dcterms:modified xsi:type="dcterms:W3CDTF">2019-09-06T09:01:37Z</dcterms:modified>
</cp:coreProperties>
</file>