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07052019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Day1(08052019) and Day2(09052019)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60C95CE-915E-47AC-8646-594E378362E1}"/>
              </a:ext>
            </a:extLst>
          </p:cNvPr>
          <p:cNvGrpSpPr/>
          <p:nvPr/>
        </p:nvGrpSpPr>
        <p:grpSpPr>
          <a:xfrm>
            <a:off x="304800" y="1054876"/>
            <a:ext cx="8610599" cy="4660125"/>
            <a:chOff x="304800" y="1054876"/>
            <a:chExt cx="8610599" cy="46601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F7FF0C9-1295-4D54-81E8-F79738882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066801"/>
              <a:ext cx="4739179" cy="46482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4DDED0-3954-4E4C-BAA3-FB20E4A4D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220" y="1054876"/>
              <a:ext cx="4739179" cy="4648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5CE423-E391-4CEF-8B92-00170570F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6583"/>
            <a:ext cx="5486400" cy="619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170E8C-92AD-42FB-B9B5-795E07294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6584"/>
            <a:ext cx="5466089" cy="61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710F53-9CC3-4689-ACD0-F74AFAAF3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6435"/>
            <a:ext cx="5486400" cy="619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575E3C-6B61-428B-ACB2-301F9B3F1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3503102"/>
            <a:ext cx="3048000" cy="31262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868E13-9A36-49DA-BB61-B003B9A847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4954602" cy="279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2802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164</cp:revision>
  <dcterms:created xsi:type="dcterms:W3CDTF">2019-04-05T05:52:12Z</dcterms:created>
  <dcterms:modified xsi:type="dcterms:W3CDTF">2019-05-08T01:33:46Z</dcterms:modified>
</cp:coreProperties>
</file>