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7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07072019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7" y="752475"/>
            <a:ext cx="5448130" cy="5353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000"/>
            <a:ext cx="5486398" cy="6251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9000"/>
            <a:ext cx="5486398" cy="6251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2630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140</cp:revision>
  <dcterms:created xsi:type="dcterms:W3CDTF">2019-04-05T05:52:12Z</dcterms:created>
  <dcterms:modified xsi:type="dcterms:W3CDTF">2019-07-07T07:36:29Z</dcterms:modified>
</cp:coreProperties>
</file>