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2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0708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07082019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653826"/>
            <a:ext cx="6081710" cy="59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47" y="452519"/>
            <a:ext cx="5205385" cy="6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65" y="469008"/>
            <a:ext cx="5191458" cy="61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4365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233</cp:revision>
  <dcterms:created xsi:type="dcterms:W3CDTF">2019-04-05T05:52:12Z</dcterms:created>
  <dcterms:modified xsi:type="dcterms:W3CDTF">2019-08-07T09:55:47Z</dcterms:modified>
</cp:coreProperties>
</file>