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0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(07092019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52474"/>
            <a:ext cx="5748649" cy="5648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5" y="474818"/>
            <a:ext cx="5198122" cy="615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16" y="474818"/>
            <a:ext cx="5198121" cy="6154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2743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143</cp:revision>
  <dcterms:created xsi:type="dcterms:W3CDTF">2019-04-05T05:52:12Z</dcterms:created>
  <dcterms:modified xsi:type="dcterms:W3CDTF">2019-09-07T08:24:28Z</dcterms:modified>
</cp:coreProperties>
</file>