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71" r:id="rId6"/>
    <p:sldId id="268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636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10-08-2019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August 2019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August 2019)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494" y="533400"/>
            <a:ext cx="6233105" cy="612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836" y="457201"/>
            <a:ext cx="5277363" cy="624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39395"/>
            <a:ext cx="5257799" cy="622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40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POINT DATAPOINT PRODUCTNAME" val="DataPoint"/>
  <p:tag name="PRESENTATIONPOINT DATAPOINT VERSION" val="2"/>
  <p:tag name="PRESENTATIONPOINT DATAPOINT PRODUCTCODE" val="DP14STD"/>
  <p:tag name="PRESENTATIONPOINT DATAPOINT LICENSEDSAVE" val="0"/>
  <p:tag name="PRESENTATIONPOINT DATAPOINT DATACONNECTION 4" val="4&#10;Fig1&#10;0&#10;7&#10;-1&#10;-1&#10;0&#10;&#10;D:\Greeshma\Nowcasting_ThunderStorm\Operational_Test_Simulations\Operational_Test\Updating_PPT\figure1.txt.txt&#10;0&#10;TAB&#10;0&#10;0&#10;0&#10;0&#10;0&#10;0&#10;&#10;&#10;&#10;&#10;&#10;&#10;0&#10;0&#10;0&#10;0&#10;0&#10;0&#10;&#10;30&#10;0&#10;38eecbc5-5490-4c44-a612-f0653343649b&#10;0&#10;&#10;0&#10;0"/>
  <p:tag name="PRESENTATIONPOINT DATAPOINT DATACONNECTION 2" val="2&#10;Fig2&#10;0&#10;7&#10;-1&#10;-1&#10;0&#10;&#10;D:\Greeshma\Nowcasting_ThunderStorm\Operational_Test_Simulations\Operational_Test\Updating_PPT\figure2.txt.txt&#10;0&#10;TAB&#10;0&#10;0&#10;0&#10;0&#10;0&#10;0&#10;&#10;&#10;&#10;&#10;&#10;&#10;0&#10;0&#10;0&#10;0&#10;0&#10;0&#10;&#10;30&#10;0&#10;5b465559-4f4a-42ce-ad37-e4cbb99e79fa&#10;0&#10;&#10;0&#10;0"/>
  <p:tag name="PRESENTATIONPOINT DATAPOINT DATACONNECTION 3" val="3&#10;Fig3&#10;0&#10;7&#10;-1&#10;-1&#10;0&#10;&#10;D:\Greeshma\Nowcasting_ThunderStorm\Operational_Test_Simulations\Operational_Test\Updating_PPT\figure3.txt.txt&#10;0&#10;TAB&#10;0&#10;0&#10;0&#10;0&#10;0&#10;0&#10;&#10;&#10;&#10;&#10;&#10;&#10;0&#10;0&#10;0&#10;0&#10;0&#10;0&#10;&#10;30&#10;0&#10;0dad9b2f-c169-4e87-b84d-ee3916f55473&#10;0&#10;&#10;0&#10;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4436</TotalTime>
  <Words>137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247</cp:revision>
  <dcterms:created xsi:type="dcterms:W3CDTF">2019-04-05T05:52:12Z</dcterms:created>
  <dcterms:modified xsi:type="dcterms:W3CDTF">2019-08-10T07:48:30Z</dcterms:modified>
</cp:coreProperties>
</file>