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10092019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Day1(11092016) and Day2(12092019)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7" cy="45265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81" cy="6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81" cy="6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1" y="498317"/>
            <a:ext cx="5447881" cy="6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0" y="499610"/>
            <a:ext cx="5172151" cy="2920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49" cy="320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3148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227</cp:revision>
  <dcterms:created xsi:type="dcterms:W3CDTF">2019-04-05T05:52:12Z</dcterms:created>
  <dcterms:modified xsi:type="dcterms:W3CDTF">2019-09-11T02:08:54Z</dcterms:modified>
</cp:coreProperties>
</file>