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11102019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Day1(12102019) and Day2(13102019)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880" y="1066800"/>
            <a:ext cx="4606905" cy="45265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2"/>
            <a:ext cx="5447879" cy="620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2"/>
            <a:ext cx="5447879" cy="620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8445" y="530170"/>
            <a:ext cx="5353034" cy="609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12" y="499610"/>
            <a:ext cx="5172147" cy="29204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637" y="3496261"/>
            <a:ext cx="3128947" cy="320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3224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230</cp:revision>
  <dcterms:created xsi:type="dcterms:W3CDTF">2019-04-05T05:52:12Z</dcterms:created>
  <dcterms:modified xsi:type="dcterms:W3CDTF">2019-10-12T02:08:40Z</dcterms:modified>
</cp:coreProperties>
</file>