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3" r:id="rId2"/>
    <p:sldId id="256" r:id="rId3"/>
    <p:sldId id="257" r:id="rId4"/>
    <p:sldId id="264" r:id="rId5"/>
    <p:sldId id="265" r:id="rId6"/>
    <p:sldId id="269" r:id="rId7"/>
    <p:sldId id="270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80BB7"/>
    <a:srgbClr val="FF00FF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EFD17-DDA8-4110-9EF4-D3EA60E85B53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4EC4-506B-4454-9965-7BD0E81F0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11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4EC4-506B-4454-9965-7BD0E81F0AE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367B-E726-4A8E-BF8C-CC5542BD56CB}" type="datetimeFigureOut">
              <a:rPr lang="en-IN" smtClean="0"/>
              <a:pPr/>
              <a:t>13-05-2019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5477" y="20782"/>
            <a:ext cx="1038523" cy="1062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74" y="1447800"/>
            <a:ext cx="7938938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latin typeface="Bookman Old Style" pitchFamily="18" charset="0"/>
                <a:cs typeface="Arial" pitchFamily="34" charset="0"/>
              </a:rPr>
              <a:t>Disclaimer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The material  contained in this PPT is a raw model output and research product. </a:t>
            </a: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This is meant for scientific use only. 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819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Real-time forecast based 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CONDITION (IC): 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12052019 </a:t>
            </a:r>
            <a:r>
              <a:rPr lang="en-I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1200UTC (GFS T1534)</a:t>
            </a:r>
          </a:p>
          <a:p>
            <a:pPr algn="ctr"/>
            <a:endParaRPr lang="en-I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2000" b="1" dirty="0">
                <a:solidFill>
                  <a:srgbClr val="FF00FF"/>
                </a:solidFill>
                <a:latin typeface="Viner Hand ITC" pitchFamily="66" charset="0"/>
                <a:cs typeface="Arial" pitchFamily="34" charset="0"/>
              </a:rPr>
              <a:t>WRF (With DLP-scheme)- 3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i="1" dirty="0">
                <a:latin typeface="Arial" pitchFamily="34" charset="0"/>
                <a:cs typeface="Arial" pitchFamily="34" charset="0"/>
              </a:rPr>
              <a:t>Note: Includes Only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Day1(13052019</a:t>
            </a:r>
            <a:r>
              <a:rPr lang="en-IN" sz="1400" b="1" i="1" dirty="0">
                <a:latin typeface="Arial" pitchFamily="34" charset="0"/>
                <a:cs typeface="Arial" pitchFamily="34" charset="0"/>
              </a:rPr>
              <a:t>) and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Day2(14052019</a:t>
            </a:r>
            <a:r>
              <a:rPr lang="en-IN" sz="1400" b="1" i="1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8200" y="533400"/>
            <a:ext cx="7427676" cy="1371600"/>
            <a:chOff x="990600" y="533400"/>
            <a:chExt cx="7427676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001452" y="722293"/>
              <a:ext cx="7416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>
                  <a:solidFill>
                    <a:srgbClr val="002060"/>
                  </a:solidFill>
                  <a:latin typeface="Book Antiqua" pitchFamily="18" charset="0"/>
                  <a:cs typeface="Arial" pitchFamily="34" charset="0"/>
                </a:rPr>
                <a:t>EXPERIMENTAL LIGHTNING FLASH PREDICTION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90600" y="533400"/>
              <a:ext cx="7340624" cy="1371600"/>
            </a:xfrm>
            <a:prstGeom prst="roundRect">
              <a:avLst/>
            </a:prstGeom>
            <a:noFill/>
            <a:ln w="88900" cmpd="tri">
              <a:solidFill>
                <a:srgbClr val="380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5105400"/>
            <a:ext cx="8352928" cy="914400"/>
            <a:chOff x="381000" y="5791200"/>
            <a:chExt cx="8352928" cy="914400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5874603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Prepared by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: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Greeshma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M. Mohan, K Gayatri Vani, Anupam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Hazra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and Team for </a:t>
              </a:r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Lightning/TS forecast, </a:t>
              </a:r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Indian Institute of Tropical Meteorology, Ministry of Earth Sciences, India.</a:t>
              </a:r>
              <a:endParaRPr lang="en-IN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5791200"/>
              <a:ext cx="8200528" cy="914400"/>
            </a:xfrm>
            <a:prstGeom prst="roundRect">
              <a:avLst/>
            </a:prstGeom>
            <a:noFill/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9266" y="0"/>
            <a:ext cx="709155" cy="7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7868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24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Accumulated Total Lightning </a:t>
            </a:r>
            <a:r>
              <a:rPr lang="en-IN" b="1">
                <a:latin typeface="Arial" pitchFamily="34" charset="0"/>
                <a:cs typeface="Arial" pitchFamily="34" charset="0"/>
              </a:rPr>
              <a:t>Flash Counts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87868"/>
            <a:ext cx="8839200" cy="6705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E390407-F2CE-40A1-B47F-E708FCFCDCA4}"/>
              </a:ext>
            </a:extLst>
          </p:cNvPr>
          <p:cNvGrpSpPr/>
          <p:nvPr/>
        </p:nvGrpSpPr>
        <p:grpSpPr>
          <a:xfrm>
            <a:off x="277863" y="1131075"/>
            <a:ext cx="8637536" cy="4660124"/>
            <a:chOff x="277863" y="1131075"/>
            <a:chExt cx="8637536" cy="46601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1D65BF9-77CE-4724-9156-38E77EED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63" y="1131075"/>
              <a:ext cx="4751336" cy="46601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521FDC4-22EB-4208-BEE2-C947CF23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4063" y="1131075"/>
              <a:ext cx="4751336" cy="466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75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1BB52C-E12C-4305-93F6-93D22658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19" y="456584"/>
            <a:ext cx="5437761" cy="61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52FD9E-F731-44F9-9A09-A7AA283C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27" y="457200"/>
            <a:ext cx="541709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5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983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273FE6-B312-425C-ACDF-4759D542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2781300"/>
            <a:ext cx="4953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8C35B5-064C-444F-AC0B-AFFE3B56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89" y="533400"/>
            <a:ext cx="5367506" cy="61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8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983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273FE6-B312-425C-ACDF-4759D542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2781300"/>
            <a:ext cx="4953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8C35B5-064C-444F-AC0B-AFFE3B56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89" y="533400"/>
            <a:ext cx="5367505" cy="61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56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2362200"/>
            <a:ext cx="5638800" cy="133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i="1" dirty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Thanks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2968</TotalTime>
  <Words>155</Words>
  <Application>Microsoft Office PowerPoint</Application>
  <PresentationFormat>On-screen Show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Greeshma</dc:creator>
  <cp:lastModifiedBy>Hareesh</cp:lastModifiedBy>
  <cp:revision>180</cp:revision>
  <dcterms:created xsi:type="dcterms:W3CDTF">2019-04-05T05:52:12Z</dcterms:created>
  <dcterms:modified xsi:type="dcterms:W3CDTF">2019-05-13T01:37:03Z</dcterms:modified>
</cp:coreProperties>
</file>