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Day1(12102019) and Day2(13102019)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5" cy="45265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9" cy="62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9" cy="62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0"/>
            <a:ext cx="5353034" cy="609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2" y="499610"/>
            <a:ext cx="5172147" cy="29204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7" cy="320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3224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230</cp:revision>
  <dcterms:created xsi:type="dcterms:W3CDTF">2019-04-05T05:52:12Z</dcterms:created>
  <dcterms:modified xsi:type="dcterms:W3CDTF">2019-10-12T07:44:59Z</dcterms:modified>
</cp:coreProperties>
</file>