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12102019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Day1(13102019) and Day2(14102019)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05" cy="45265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78" cy="620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78" cy="620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70"/>
            <a:ext cx="5353033" cy="609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12" y="499610"/>
            <a:ext cx="5172146" cy="29204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47" cy="320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3227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231</cp:revision>
  <dcterms:created xsi:type="dcterms:W3CDTF">2019-04-05T05:52:12Z</dcterms:created>
  <dcterms:modified xsi:type="dcterms:W3CDTF">2019-10-13T03:09:59Z</dcterms:modified>
</cp:coreProperties>
</file>