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13052019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(13052019)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474818"/>
            <a:ext cx="5401624" cy="61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97675" y="457200"/>
            <a:ext cx="5434423" cy="6268926"/>
            <a:chOff x="2097675" y="457200"/>
            <a:chExt cx="5434423" cy="62689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675" y="457200"/>
              <a:ext cx="5434423" cy="30685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641" y="3657600"/>
              <a:ext cx="2991676" cy="3068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3067</TotalTime>
  <Words>173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153</cp:revision>
  <dcterms:created xsi:type="dcterms:W3CDTF">2019-04-05T05:52:12Z</dcterms:created>
  <dcterms:modified xsi:type="dcterms:W3CDTF">2019-05-13T06:53:34Z</dcterms:modified>
</cp:coreProperties>
</file>