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3" r:id="rId2"/>
    <p:sldId id="256" r:id="rId3"/>
    <p:sldId id="257" r:id="rId4"/>
    <p:sldId id="264" r:id="rId5"/>
    <p:sldId id="265" r:id="rId6"/>
    <p:sldId id="269" r:id="rId7"/>
    <p:sldId id="270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0BB7"/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4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EFD17-DDA8-4110-9EF4-D3EA60E85B5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4EC4-506B-4454-9965-7BD0E81F0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0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4EC4-506B-4454-9965-7BD0E81F0AE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7" y="20782"/>
            <a:ext cx="1038523" cy="1062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974" y="1447800"/>
            <a:ext cx="7938938" cy="30469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latin typeface="Bookman Old Style" pitchFamily="18" charset="0"/>
                <a:cs typeface="Arial" pitchFamily="34" charset="0"/>
              </a:rPr>
              <a:t>Disclaimer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The material  contained in this PPT is a raw model output and research product. </a:t>
            </a: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This is meant for scientific use only. 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819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</a:rPr>
              <a:t>Real-time forecast based on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CONDITION (IC):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I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052019 </a:t>
            </a:r>
            <a:r>
              <a:rPr lang="en-I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0000 UTC </a:t>
            </a:r>
            <a:r>
              <a:rPr lang="en-I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(GFS T1534)</a:t>
            </a:r>
          </a:p>
          <a:p>
            <a:pPr algn="ctr"/>
            <a:endParaRPr lang="en-I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2000" b="1" dirty="0">
                <a:solidFill>
                  <a:srgbClr val="FF00FF"/>
                </a:solidFill>
                <a:latin typeface="+mj-lt"/>
                <a:cs typeface="Arial" pitchFamily="34" charset="0"/>
              </a:rPr>
              <a:t>WRF (With DLP-scheme)- 3 km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572000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i="1" dirty="0">
                <a:latin typeface="Arial" pitchFamily="34" charset="0"/>
                <a:cs typeface="Arial" pitchFamily="34" charset="0"/>
              </a:rPr>
              <a:t>Note: Includes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Day1 (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13052019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) &amp; Day2 (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14052019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)</a:t>
            </a:r>
            <a:endParaRPr lang="en-IN" sz="1400" b="1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533400"/>
            <a:ext cx="7427676" cy="1371600"/>
            <a:chOff x="990600" y="533400"/>
            <a:chExt cx="7427676" cy="1371600"/>
          </a:xfrm>
        </p:grpSpPr>
        <p:sp>
          <p:nvSpPr>
            <p:cNvPr id="4" name="TextBox 3"/>
            <p:cNvSpPr txBox="1"/>
            <p:nvPr/>
          </p:nvSpPr>
          <p:spPr>
            <a:xfrm>
              <a:off x="1001452" y="722293"/>
              <a:ext cx="7416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>
                  <a:solidFill>
                    <a:srgbClr val="002060"/>
                  </a:solidFill>
                  <a:latin typeface="Book Antiqua" pitchFamily="18" charset="0"/>
                  <a:cs typeface="Arial" pitchFamily="34" charset="0"/>
                </a:rPr>
                <a:t>EXPERIMENTAL LIGHTNING FLASH PREDICTION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990600" y="533400"/>
              <a:ext cx="7340624" cy="1371600"/>
            </a:xfrm>
            <a:prstGeom prst="roundRect">
              <a:avLst/>
            </a:prstGeom>
            <a:noFill/>
            <a:ln w="88900" cmpd="tri">
              <a:solidFill>
                <a:srgbClr val="380B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5105400"/>
            <a:ext cx="8352928" cy="914400"/>
            <a:chOff x="381000" y="5791200"/>
            <a:chExt cx="8352928" cy="914400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5874603"/>
              <a:ext cx="835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Prepared by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: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Greeshma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M. Mohan, K Gayatri Vani,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Anupam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Hazra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,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Chandrima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Mallick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and Team for </a:t>
              </a:r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Lightning/TS forecast, </a:t>
              </a:r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Indian Institute of Tropical Meteorology, Ministry of Earth Sciences, India.</a:t>
              </a:r>
              <a:endParaRPr lang="en-IN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57200" y="5791200"/>
              <a:ext cx="8200528" cy="914400"/>
            </a:xfrm>
            <a:prstGeom prst="roundRect">
              <a:avLst/>
            </a:prstGeom>
            <a:noFill/>
            <a:ln w="635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66" y="0"/>
            <a:ext cx="709155" cy="7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7868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24 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h 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Accumulated Total Lightning Flash 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Counts</a:t>
            </a:r>
            <a:endParaRPr lang="en-I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87868"/>
            <a:ext cx="8839200" cy="6705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4143"/>
            <a:ext cx="4659299" cy="4569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4142"/>
            <a:ext cx="4659299" cy="45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3" cy="61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C6A0E0-9A28-42DC-86BA-58C766D41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2" y="3009900"/>
            <a:ext cx="485775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3" cy="61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2" cy="61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1871189" y="545461"/>
            <a:ext cx="5401620" cy="6162144"/>
            <a:chOff x="1871189" y="545461"/>
            <a:chExt cx="5401620" cy="61621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189" y="545461"/>
              <a:ext cx="5401620" cy="30500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575" y="3657600"/>
              <a:ext cx="2973618" cy="3050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9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2362200"/>
            <a:ext cx="5638800" cy="133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i="1" dirty="0" smtClean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Thanks 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2937</TotalTime>
  <Words>163</Words>
  <Application>Microsoft Office PowerPoint</Application>
  <PresentationFormat>On-screen Show (4:3)</PresentationFormat>
  <Paragraphs>19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Greeshma</dc:creator>
  <cp:lastModifiedBy>Greeshma</cp:lastModifiedBy>
  <cp:revision>159</cp:revision>
  <dcterms:created xsi:type="dcterms:W3CDTF">2019-04-05T05:52:12Z</dcterms:created>
  <dcterms:modified xsi:type="dcterms:W3CDTF">2019-05-13T09:04:51Z</dcterms:modified>
</cp:coreProperties>
</file>