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64" r:id="rId5"/>
    <p:sldId id="265" r:id="rId6"/>
    <p:sldId id="269" r:id="rId7"/>
    <p:sldId id="270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6/13/2019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13-06-2019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13-06-2019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1306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13062019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34" y="752475"/>
            <a:ext cx="5448130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0"/>
            <a:ext cx="5417087" cy="61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095" y="457200"/>
            <a:ext cx="5417086" cy="61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74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754868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i="1" dirty="0" smtClean="0">
                <a:solidFill>
                  <a:srgbClr val="FF0000"/>
                </a:solidFill>
              </a:rPr>
              <a:t>Day2 forecast will be updating soon …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620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98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3662</TotalTime>
  <Words>174</Words>
  <Application>Microsoft Office PowerPoint</Application>
  <PresentationFormat>On-screen Show (4:3)</PresentationFormat>
  <Paragraphs>21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188</cp:revision>
  <dcterms:created xsi:type="dcterms:W3CDTF">2019-04-05T05:52:12Z</dcterms:created>
  <dcterms:modified xsi:type="dcterms:W3CDTF">2019-06-13T06:56:26Z</dcterms:modified>
</cp:coreProperties>
</file>