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Day1(14102019) and Day2(15102019)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4" cy="4526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3" cy="609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6" cy="29204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6" cy="32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232</cp:revision>
  <dcterms:created xsi:type="dcterms:W3CDTF">2019-04-05T05:52:12Z</dcterms:created>
  <dcterms:modified xsi:type="dcterms:W3CDTF">2019-10-14T03:06:20Z</dcterms:modified>
</cp:coreProperties>
</file>