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4" cy="45265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8" cy="620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8" cy="620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9"/>
            <a:ext cx="5353043" cy="609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5" y="499610"/>
            <a:ext cx="5172163" cy="29204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6" cy="32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3181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212</cp:revision>
  <dcterms:created xsi:type="dcterms:W3CDTF">2019-04-05T05:52:12Z</dcterms:created>
  <dcterms:modified xsi:type="dcterms:W3CDTF">2019-09-15T04:59:10Z</dcterms:modified>
</cp:coreProperties>
</file>