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10/15/2019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15-10-2019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15-10-2019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15-10-2019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15-10-2019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15-10-2019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15-10-2019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15-10-2019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15-10-2019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15-10-2019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15-10-2019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15-10-2019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15-10-2019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14102019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Day1(15102019) and Day2(16102019)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73CE431-3B1B-49CC-A163-FD586782E6A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69880" y="1066800"/>
            <a:ext cx="4606904" cy="452650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D6AC75B-984A-421A-BCCC-5E1D79B5825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810000" y="1126312"/>
            <a:ext cx="5105400" cy="4526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F40E102-E90D-43A6-A507-70DC072C5E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3600" y="457202"/>
            <a:ext cx="5447877" cy="6207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CC80672-97B2-488D-9CEC-D5BCB8918A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3600" y="457202"/>
            <a:ext cx="5447877" cy="6207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B49E4A6-FF35-4906-A3BC-564E18053A4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28445" y="530170"/>
            <a:ext cx="5353032" cy="609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DEDD5D4-A57B-41FE-94B4-B2BFDF294C9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9813" y="499610"/>
            <a:ext cx="5172144" cy="292043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7FFDF11-783E-4D29-9EA9-978B1A5AF38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195637" y="3496261"/>
            <a:ext cx="3128946" cy="3209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3231</TotalTime>
  <Words>156</Words>
  <Application>Microsoft Office PowerPoint</Application>
  <PresentationFormat>On-screen Show (4:3)</PresentationFormat>
  <Paragraphs>19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233</cp:revision>
  <dcterms:created xsi:type="dcterms:W3CDTF">2019-04-05T05:52:12Z</dcterms:created>
  <dcterms:modified xsi:type="dcterms:W3CDTF">2019-10-15T02:36:09Z</dcterms:modified>
</cp:coreProperties>
</file>