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6/17/2019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17-06-2019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17-06-2019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17-06-2019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17-06-2019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16062019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Day1(17062019) and Day2(18062019)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F7F6E5D-699C-4B47-BF25-170DDB6A335D}"/>
              </a:ext>
            </a:extLst>
          </p:cNvPr>
          <p:cNvGrpSpPr/>
          <p:nvPr/>
        </p:nvGrpSpPr>
        <p:grpSpPr>
          <a:xfrm>
            <a:off x="381264" y="1202513"/>
            <a:ext cx="8525348" cy="4436287"/>
            <a:chOff x="381264" y="1202513"/>
            <a:chExt cx="8525348" cy="4436287"/>
          </a:xfrm>
        </p:grpSpPr>
        <p:pic>
          <p:nvPicPr>
            <p:cNvPr id="6" name="Picture 5" descr="A close up of a map&#10;&#10;Description automatically generated">
              <a:extLst>
                <a:ext uri="{FF2B5EF4-FFF2-40B4-BE49-F238E27FC236}">
                  <a16:creationId xmlns:a16="http://schemas.microsoft.com/office/drawing/2014/main" id="{22CF8642-B776-4ECD-966C-CB5FD0B9474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264" y="1202513"/>
              <a:ext cx="4515085" cy="4436287"/>
            </a:xfrm>
            <a:prstGeom prst="rect">
              <a:avLst/>
            </a:prstGeom>
          </p:spPr>
        </p:pic>
        <p:pic>
          <p:nvPicPr>
            <p:cNvPr id="9" name="Picture 8" descr="A close up of a map&#10;&#10;Description automatically generated">
              <a:extLst>
                <a:ext uri="{FF2B5EF4-FFF2-40B4-BE49-F238E27FC236}">
                  <a16:creationId xmlns:a16="http://schemas.microsoft.com/office/drawing/2014/main" id="{E004F955-130B-4148-8889-92845613DE3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02984" y="1202513"/>
              <a:ext cx="5003628" cy="44362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4" name="Picture 3" descr="A close up of a map&#10;&#10;Description automatically generated">
            <a:extLst>
              <a:ext uri="{FF2B5EF4-FFF2-40B4-BE49-F238E27FC236}">
                <a16:creationId xmlns:a16="http://schemas.microsoft.com/office/drawing/2014/main" id="{97C2004A-2E50-4293-BEA3-0AE3E4AE5B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457200"/>
            <a:ext cx="5474812" cy="6182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4" name="Picture 3" descr="A close up of a map&#10;&#10;Description automatically generated">
            <a:extLst>
              <a:ext uri="{FF2B5EF4-FFF2-40B4-BE49-F238E27FC236}">
                <a16:creationId xmlns:a16="http://schemas.microsoft.com/office/drawing/2014/main" id="{04F34619-8993-43E9-A3C4-1A38D0209A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599" y="446732"/>
            <a:ext cx="5474813" cy="6182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6" name="Picture 5" descr="A close up of a map&#10;&#10;Description automatically generated">
            <a:extLst>
              <a:ext uri="{FF2B5EF4-FFF2-40B4-BE49-F238E27FC236}">
                <a16:creationId xmlns:a16="http://schemas.microsoft.com/office/drawing/2014/main" id="{5798B06F-C765-49F1-A424-91D7FCB28B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97" y="476288"/>
            <a:ext cx="5516116" cy="6229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B70D3B0F-9C67-4867-AAB8-29CC2F8B1297}"/>
              </a:ext>
            </a:extLst>
          </p:cNvPr>
          <p:cNvGrpSpPr/>
          <p:nvPr/>
        </p:nvGrpSpPr>
        <p:grpSpPr>
          <a:xfrm>
            <a:off x="1975884" y="457200"/>
            <a:ext cx="5263116" cy="6248399"/>
            <a:chOff x="1975884" y="457200"/>
            <a:chExt cx="5263116" cy="6248399"/>
          </a:xfrm>
        </p:grpSpPr>
        <p:pic>
          <p:nvPicPr>
            <p:cNvPr id="5" name="Picture 4" descr="A close up of a map&#10;&#10;Description automatically generated">
              <a:extLst>
                <a:ext uri="{FF2B5EF4-FFF2-40B4-BE49-F238E27FC236}">
                  <a16:creationId xmlns:a16="http://schemas.microsoft.com/office/drawing/2014/main" id="{FBBB9EB1-CC95-4774-91F1-7878BCC3072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75884" y="457200"/>
              <a:ext cx="5263116" cy="2971800"/>
            </a:xfrm>
            <a:prstGeom prst="rect">
              <a:avLst/>
            </a:prstGeom>
          </p:spPr>
        </p:pic>
        <p:pic>
          <p:nvPicPr>
            <p:cNvPr id="8" name="Picture 7" descr="A close up of a map&#10;&#10;Description automatically generated">
              <a:extLst>
                <a:ext uri="{FF2B5EF4-FFF2-40B4-BE49-F238E27FC236}">
                  <a16:creationId xmlns:a16="http://schemas.microsoft.com/office/drawing/2014/main" id="{0A9B0BA9-16DC-456E-9F2B-C1AE61D5CDE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19437" y="3496259"/>
              <a:ext cx="3128963" cy="32093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2950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Vani</cp:lastModifiedBy>
  <cp:revision>176</cp:revision>
  <dcterms:created xsi:type="dcterms:W3CDTF">2019-04-05T05:52:12Z</dcterms:created>
  <dcterms:modified xsi:type="dcterms:W3CDTF">2019-06-17T00:23:23Z</dcterms:modified>
</cp:coreProperties>
</file>