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17-09-2019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17-09-2019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17-09-2019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17-09-2019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16092019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Day1(17092016) and Day2(18092019)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880" y="1066800"/>
            <a:ext cx="4606906" cy="45265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2"/>
            <a:ext cx="5447880" cy="6207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2"/>
            <a:ext cx="5447880" cy="6207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1" y="498317"/>
            <a:ext cx="5447880" cy="6207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11" y="499610"/>
            <a:ext cx="5172149" cy="292043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637" y="3496261"/>
            <a:ext cx="3128948" cy="320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3152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229</cp:revision>
  <dcterms:created xsi:type="dcterms:W3CDTF">2019-04-05T05:52:12Z</dcterms:created>
  <dcterms:modified xsi:type="dcterms:W3CDTF">2019-09-17T02:22:07Z</dcterms:modified>
</cp:coreProperties>
</file>