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1706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17062019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34" y="752475"/>
            <a:ext cx="5448129" cy="53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1"/>
            <a:ext cx="5417086" cy="61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1"/>
            <a:ext cx="5417085" cy="61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3686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193</cp:revision>
  <dcterms:created xsi:type="dcterms:W3CDTF">2019-04-05T05:52:12Z</dcterms:created>
  <dcterms:modified xsi:type="dcterms:W3CDTF">2019-06-17T06:52:52Z</dcterms:modified>
</cp:coreProperties>
</file>