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17072019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26" y="457200"/>
            <a:ext cx="548396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04" y="457200"/>
            <a:ext cx="541709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215</cp:revision>
  <dcterms:created xsi:type="dcterms:W3CDTF">2019-04-05T05:52:12Z</dcterms:created>
  <dcterms:modified xsi:type="dcterms:W3CDTF">2019-07-17T07:32:39Z</dcterms:modified>
</cp:coreProperties>
</file>