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17082019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Day1(18082016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Day2(19082019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80" y="1066800"/>
            <a:ext cx="4606915" cy="45265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447889" cy="620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447889" cy="620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445" y="530169"/>
            <a:ext cx="5353044" cy="609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4" y="499610"/>
            <a:ext cx="5172165" cy="29204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637" y="3496261"/>
            <a:ext cx="3128957" cy="320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3113</TotalTime>
  <Words>154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210</cp:revision>
  <dcterms:created xsi:type="dcterms:W3CDTF">2019-04-05T05:52:12Z</dcterms:created>
  <dcterms:modified xsi:type="dcterms:W3CDTF">2019-08-18T05:31:39Z</dcterms:modified>
</cp:coreProperties>
</file>