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Day1(18062019) and Day2(19062019)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869FD21-62AC-4FF7-8D19-84B71F49D854}"/>
              </a:ext>
            </a:extLst>
          </p:cNvPr>
          <p:cNvGrpSpPr/>
          <p:nvPr/>
        </p:nvGrpSpPr>
        <p:grpSpPr>
          <a:xfrm>
            <a:off x="207961" y="1202513"/>
            <a:ext cx="8707439" cy="4512487"/>
            <a:chOff x="207961" y="1202513"/>
            <a:chExt cx="8707439" cy="4512487"/>
          </a:xfrm>
        </p:grpSpPr>
        <p:pic>
          <p:nvPicPr>
            <p:cNvPr id="4" name="Picture 3" descr="A close up of a map&#10;&#10;Description automatically generated">
              <a:extLst>
                <a:ext uri="{FF2B5EF4-FFF2-40B4-BE49-F238E27FC236}">
                  <a16:creationId xmlns:a16="http://schemas.microsoft.com/office/drawing/2014/main" id="{B7416F06-DCB1-4B8E-95D3-58E3309C3E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961" y="1202513"/>
              <a:ext cx="4592639" cy="4512487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4F446874-C265-411B-AF44-82D52BEFE0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5828" y="1202513"/>
              <a:ext cx="5089572" cy="45124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AAF431C8-78C7-4161-A7DC-F3544FDCE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6" y="457200"/>
            <a:ext cx="548396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FB083945-1156-44E0-9284-A919FDE05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22" y="432724"/>
            <a:ext cx="5438572" cy="619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0286FF73-E640-469B-988C-D6992B64F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98302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8785558-9C8A-41FE-A083-6425C250AA82}"/>
              </a:ext>
            </a:extLst>
          </p:cNvPr>
          <p:cNvGrpSpPr/>
          <p:nvPr/>
        </p:nvGrpSpPr>
        <p:grpSpPr>
          <a:xfrm>
            <a:off x="2011015" y="503227"/>
            <a:ext cx="5304185" cy="6202373"/>
            <a:chOff x="2011015" y="503227"/>
            <a:chExt cx="5304185" cy="6202373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34D0A840-CA03-4E76-BE03-775D0E8A0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1015" y="503227"/>
              <a:ext cx="5304185" cy="2994989"/>
            </a:xfrm>
            <a:prstGeom prst="rect">
              <a:avLst/>
            </a:prstGeom>
          </p:spPr>
        </p:pic>
        <p:pic>
          <p:nvPicPr>
            <p:cNvPr id="9" name="Picture 8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8F4CBB54-C192-4D68-828C-1C4CD55CB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9437" y="3574417"/>
              <a:ext cx="3052763" cy="3131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2954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177</cp:revision>
  <dcterms:created xsi:type="dcterms:W3CDTF">2019-04-05T05:52:12Z</dcterms:created>
  <dcterms:modified xsi:type="dcterms:W3CDTF">2019-06-19T00:17:48Z</dcterms:modified>
</cp:coreProperties>
</file>