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1811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18112019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83928"/>
            <a:ext cx="5765063" cy="56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5"/>
            <a:ext cx="5212977" cy="61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5"/>
            <a:ext cx="5212977" cy="61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4669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265</cp:revision>
  <dcterms:created xsi:type="dcterms:W3CDTF">2019-04-05T05:52:12Z</dcterms:created>
  <dcterms:modified xsi:type="dcterms:W3CDTF">2019-11-18T07:46:35Z</dcterms:modified>
</cp:coreProperties>
</file>