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Day1(19122019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Day2(20122019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7" cy="4526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8"/>
            <a:ext cx="5488710" cy="625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6" y="499610"/>
            <a:ext cx="5172114" cy="29204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29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3344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268</cp:revision>
  <dcterms:created xsi:type="dcterms:W3CDTF">2019-04-05T05:52:12Z</dcterms:created>
  <dcterms:modified xsi:type="dcterms:W3CDTF">2019-12-19T04:35:57Z</dcterms:modified>
</cp:coreProperties>
</file>