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6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1909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19092019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3928"/>
            <a:ext cx="5765074" cy="566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3"/>
            <a:ext cx="5212988" cy="617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3"/>
            <a:ext cx="5212988" cy="617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4203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236</cp:revision>
  <dcterms:created xsi:type="dcterms:W3CDTF">2019-04-05T05:52:12Z</dcterms:created>
  <dcterms:modified xsi:type="dcterms:W3CDTF">2019-09-19T07:11:45Z</dcterms:modified>
</cp:coreProperties>
</file>