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20-10-2019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20-10-2019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20-10-2019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20-10-2019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19102019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Day1(20102019) and Day2(21102019)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3CE431-3B1B-49CC-A163-FD586782E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9880" y="1066800"/>
            <a:ext cx="4606901" cy="452650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6AC75B-984A-421A-BCCC-5E1D79B582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0" y="1126312"/>
            <a:ext cx="5105400" cy="452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3"/>
            <a:ext cx="5447875" cy="620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3"/>
            <a:ext cx="5447875" cy="620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8445" y="530171"/>
            <a:ext cx="5353030" cy="6099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15" y="499610"/>
            <a:ext cx="5172140" cy="292043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5637" y="3496261"/>
            <a:ext cx="3128943" cy="320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3245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238</cp:revision>
  <dcterms:created xsi:type="dcterms:W3CDTF">2019-04-05T05:52:12Z</dcterms:created>
  <dcterms:modified xsi:type="dcterms:W3CDTF">2019-10-20T02:35:57Z</dcterms:modified>
</cp:coreProperties>
</file>