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19112019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Day1(20112019) and Day2(21112019)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89" cy="4526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3" cy="620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3" cy="620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2751" y="483628"/>
            <a:ext cx="5488713" cy="625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24" y="499610"/>
            <a:ext cx="5172119" cy="29204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31" cy="320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3336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263</cp:revision>
  <dcterms:created xsi:type="dcterms:W3CDTF">2019-04-05T05:52:12Z</dcterms:created>
  <dcterms:modified xsi:type="dcterms:W3CDTF">2019-11-20T02:08:34Z</dcterms:modified>
</cp:coreProperties>
</file>