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65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4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20-05-2019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052019 0000 UTC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(20052019) &amp; Day2 (21052019)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Counts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4143"/>
            <a:ext cx="4659297" cy="45698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764142"/>
            <a:ext cx="4659297" cy="456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64" y="474818"/>
            <a:ext cx="5401621" cy="61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69" y="474818"/>
            <a:ext cx="5401621" cy="61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64" y="474818"/>
            <a:ext cx="5401621" cy="615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1871190" y="545461"/>
            <a:ext cx="5401617" cy="6162142"/>
            <a:chOff x="1871190" y="545461"/>
            <a:chExt cx="5401617" cy="61621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5FAC9402-829D-4D70-A022-603298F4B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1190" y="545461"/>
              <a:ext cx="5401617" cy="305000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5FAC9402-829D-4D70-A022-603298F4B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7575" y="3657600"/>
              <a:ext cx="2973617" cy="3050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39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2964</TotalTime>
  <Words>163</Words>
  <Application>Microsoft Office PowerPoint</Application>
  <PresentationFormat>On-screen Show (4:3)</PresentationFormat>
  <Paragraphs>19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171</cp:revision>
  <dcterms:created xsi:type="dcterms:W3CDTF">2019-04-05T05:52:12Z</dcterms:created>
  <dcterms:modified xsi:type="dcterms:W3CDTF">2019-05-20T12:37:35Z</dcterms:modified>
</cp:coreProperties>
</file>