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Day1(21062019) and Day2(22062019)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9394E6-E648-46E4-9FB5-244226B83096}"/>
              </a:ext>
            </a:extLst>
          </p:cNvPr>
          <p:cNvGrpSpPr/>
          <p:nvPr/>
        </p:nvGrpSpPr>
        <p:grpSpPr>
          <a:xfrm>
            <a:off x="228600" y="1204912"/>
            <a:ext cx="8686800" cy="4526520"/>
            <a:chOff x="228600" y="1204912"/>
            <a:chExt cx="8686800" cy="4526520"/>
          </a:xfrm>
        </p:grpSpPr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8271E1DF-29D1-426C-B859-1BD48AE16C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204912"/>
              <a:ext cx="4606920" cy="4526520"/>
            </a:xfrm>
            <a:prstGeom prst="rect">
              <a:avLst/>
            </a:prstGeom>
          </p:spPr>
        </p:pic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id="{3E987A6E-3982-4603-AD8D-8668B74E2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204912"/>
              <a:ext cx="5105400" cy="4526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44FF4411-B7E9-47C0-A389-B37FEE099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98302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9F107A64-6A2B-47A4-ADF1-718572B48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404" y="457200"/>
            <a:ext cx="541709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F18C9AC0-71BD-47F2-922E-F2FC96A81A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404" y="457200"/>
            <a:ext cx="541709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95A1F5B-E088-4398-B161-D6F4079D505B}"/>
              </a:ext>
            </a:extLst>
          </p:cNvPr>
          <p:cNvGrpSpPr/>
          <p:nvPr/>
        </p:nvGrpSpPr>
        <p:grpSpPr>
          <a:xfrm>
            <a:off x="1867279" y="457199"/>
            <a:ext cx="5524121" cy="6248401"/>
            <a:chOff x="1867279" y="457199"/>
            <a:chExt cx="5524121" cy="6248401"/>
          </a:xfrm>
        </p:grpSpPr>
        <p:pic>
          <p:nvPicPr>
            <p:cNvPr id="13" name="Picture 12" descr="A close up of a map&#10;&#10;Description automatically generated">
              <a:extLst>
                <a:ext uri="{FF2B5EF4-FFF2-40B4-BE49-F238E27FC236}">
                  <a16:creationId xmlns:a16="http://schemas.microsoft.com/office/drawing/2014/main" id="{EBEC17D6-AE78-4590-BAE7-BA5FDAC98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7279" y="457199"/>
              <a:ext cx="5524121" cy="3119175"/>
            </a:xfrm>
            <a:prstGeom prst="rect">
              <a:avLst/>
            </a:prstGeom>
          </p:spPr>
        </p:pic>
        <p:pic>
          <p:nvPicPr>
            <p:cNvPr id="16" name="Picture 15" descr="A close up of a map&#10;&#10;Description automatically generated">
              <a:extLst>
                <a:ext uri="{FF2B5EF4-FFF2-40B4-BE49-F238E27FC236}">
                  <a16:creationId xmlns:a16="http://schemas.microsoft.com/office/drawing/2014/main" id="{13178093-5077-42B1-B527-971C0C86B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9437" y="3652575"/>
              <a:ext cx="2976563" cy="3053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2982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180</cp:revision>
  <dcterms:created xsi:type="dcterms:W3CDTF">2019-04-05T05:52:12Z</dcterms:created>
  <dcterms:modified xsi:type="dcterms:W3CDTF">2019-06-21T00:09:09Z</dcterms:modified>
</cp:coreProperties>
</file>