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20082019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Day1(21082016) and Day2(22082019)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916" cy="45265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1"/>
            <a:ext cx="5447889" cy="620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1"/>
            <a:ext cx="5447889" cy="620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8445" y="530168"/>
            <a:ext cx="5353044" cy="609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4" y="499610"/>
            <a:ext cx="5172165" cy="29204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58" cy="320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3110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210</cp:revision>
  <dcterms:created xsi:type="dcterms:W3CDTF">2019-04-05T05:52:12Z</dcterms:created>
  <dcterms:modified xsi:type="dcterms:W3CDTF">2019-08-21T00:30:12Z</dcterms:modified>
</cp:coreProperties>
</file>