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21-04-2019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21042019 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 (21042019)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A0433314-D8C0-430D-AEF0-E7A7F0D220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087" y="752475"/>
            <a:ext cx="5457825" cy="53530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FAC9402-829D-4D70-A022-603298F4B0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757" y="474817"/>
            <a:ext cx="6000443" cy="61545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F114DEE2-9326-4AE4-9B06-C6EBF739CD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33400"/>
            <a:ext cx="8305800" cy="28397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2157</TotalTime>
  <Words>133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IITM</cp:lastModifiedBy>
  <cp:revision>101</cp:revision>
  <dcterms:created xsi:type="dcterms:W3CDTF">2019-04-05T05:52:12Z</dcterms:created>
  <dcterms:modified xsi:type="dcterms:W3CDTF">2019-04-21T08:49:36Z</dcterms:modified>
</cp:coreProperties>
</file>