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4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21-06-2019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21062019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747712"/>
            <a:ext cx="545782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199"/>
            <a:ext cx="5447894" cy="620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447894" cy="62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3824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200</cp:revision>
  <dcterms:created xsi:type="dcterms:W3CDTF">2019-04-05T05:52:12Z</dcterms:created>
  <dcterms:modified xsi:type="dcterms:W3CDTF">2019-06-21T06:58:41Z</dcterms:modified>
</cp:coreProperties>
</file>