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71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2107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Day1 (21072019)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4DF9A94-8269-419E-9600-54E373B33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C8FE7AC-C32D-4C0A-BC19-D42BC8794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26" y="457200"/>
            <a:ext cx="548396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30BD0F94-F8BE-4B7B-8CCF-43A534E66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7200"/>
            <a:ext cx="5371694" cy="61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>
                <a:solidFill>
                  <a:srgbClr val="FF0000"/>
                </a:solidFill>
              </a:rPr>
              <a:t>Day2 forecast will be updating soon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>
                <a:solidFill>
                  <a:srgbClr val="FF0000"/>
                </a:solidFill>
              </a:rPr>
              <a:t>Day2 forecast will be updating soon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3795</TotalTime>
  <Words>176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Vani</cp:lastModifiedBy>
  <cp:revision>215</cp:revision>
  <dcterms:created xsi:type="dcterms:W3CDTF">2019-04-05T05:52:12Z</dcterms:created>
  <dcterms:modified xsi:type="dcterms:W3CDTF">2019-07-21T07:49:06Z</dcterms:modified>
</cp:coreProperties>
</file>